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9" r:id="rId2"/>
    <p:sldId id="257" r:id="rId3"/>
    <p:sldId id="256" r:id="rId4"/>
    <p:sldId id="275" r:id="rId5"/>
    <p:sldId id="258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5C35"/>
    <a:srgbClr val="EE2A38"/>
    <a:srgbClr val="04B0CB"/>
    <a:srgbClr val="6D24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2B62A7F-599D-45F7-A0E3-DF33EF719297}" v="475" dt="2021-09-27T13:59:09.7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68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6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989EAE-CE8A-47AB-B5F7-18663F0080B3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C31984-E847-497D-BC01-5057D3BD9F9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87419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hr-HR" sz="1200" b="1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Uvodni </a:t>
            </a:r>
            <a:r>
              <a:rPr lang="hr-HR" sz="1200" b="1" kern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slide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12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Ispričajte nešto o sebi i dosadašnjem radnom iskustvu. 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12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Jeste li već sudjelovali u projektima razmjene znanja i iskustva s drugim učiteljima? 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12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Zašto smatrate da je suradnja među učiteljima važna?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171271-464F-4B7C-AC70-015B4623A142}" type="slidenum">
              <a:rPr lang="hr-HR" smtClean="0"/>
              <a:t>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02483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D6F34-AB63-4956-87F0-DB7BBEBE3C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3F77DD-7EC7-4CE4-B57C-DBF244443D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4A8DBA-05B9-4265-9E83-FF0AB0E55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8453F2-5357-476D-8751-E2670415E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ABBEE8-D2D5-42D2-8525-5F9E25153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12392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19839-E6A6-460F-BF34-08BAB3A94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12893B-DEF7-4CC3-876E-B9CD3772DA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D5F71E-CA47-4A9E-AB20-8BAC27B05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B13849-BC96-4BA3-96A5-C3DCF2DB4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8FFAFE-7B58-4E2E-B7C1-C22CA937F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49742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253CE19-9595-4F13-86E8-EB1C55139C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094D6E-ADE4-4278-A833-8E5AAF4931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007726-B30C-4349-AEBB-259FB8D1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893513-0C6F-40A9-BD95-C95815712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0D464F-BC2E-4489-A310-48DA6B15B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90281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FBF90-2EF2-4D29-A15C-D03523C80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502F0A-63E6-4F52-BA2A-BDC19EB5C5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92B2A-72E2-421F-999B-C450D6493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3252FD-DBE2-4505-9FDE-674A12143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AF4DA-83F1-4659-AE81-DD9FA25F2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38410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F46D60-A039-4F8D-92CC-B104149C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5C57D7-E509-40AB-88B9-85F468879F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A8E310-6345-4C3A-B004-BEF3C9234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7D5976-2CC2-4651-A440-7A86A618A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6EA554-FBF9-435F-A5D5-2C8D2A799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2908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C5DE2-5F7F-4670-A4DC-89F81A050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626EEF-40F0-44CE-AFE1-404C7E78E4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E98A5B-BFFA-44BB-A5A8-60FE201402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EB1B72-59BA-44EA-9789-AAFF0B657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FA5E2-339D-4060-B4BF-F55501F70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78E4FC-3D9D-4409-8EAD-DFFBDC9F1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06373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3C60B-4F95-493A-AF36-4D3A5237E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1FE9E2-0152-434A-8501-1F695AD768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4164A8-51B9-431F-B847-792C2C3911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E9346B-8553-46DB-9C0A-ADE051B568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ADE573-8D40-44E1-961C-17E80BBBA1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CDC732-22BA-4F12-8A58-139139639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0BA9085-FA39-4BA9-A128-22A781D8F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7A6993-DF3A-45D6-91F5-1B2C921CF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84962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B3DA7-E2BD-4688-B7CE-D0D2D6193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62AE32-1F99-44F6-AEC6-94ABF39CE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54D612-9CC2-4146-BE72-EE74B5309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3745C9-4FC1-4623-8708-DD3073F5F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82593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480974-9C5D-40D2-9466-A354598D1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9FBFD5-C86A-4A97-806D-2F88A7AF5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3F4327-4EFD-444F-83DD-142A1DB05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59042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2B767-026A-4078-BABE-0122CFF4D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21E44A-E9BF-4F8B-BEBC-18D5A099E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AEC0FA-81CA-46B7-B62D-B6062CC5A2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0BC60B-F520-4061-9151-963F6D785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78BBC1-5CBF-46A2-914B-96414DDD6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90EEF6-C793-4682-9B3A-0E1F8389F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90963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04B28-BD2B-4A4E-BA89-463CC2239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0A911F-2738-487C-9201-B7DD72F493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8F1092-8174-4A35-9F88-C81A7744CC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9F8693-9F98-47E6-B49E-684A07848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253687-ABB5-4219-9059-6CFE669D9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0AFDCB-03F0-435F-A05F-2F0D74932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0323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AB97FA7-D637-4FD2-A45B-917F1D41E0E9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888403" y="2888402"/>
            <a:ext cx="6857999" cy="1081193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CDA921-BF1D-4072-8B1A-723D7503F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0054" y="365125"/>
            <a:ext cx="1004374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D9282D-3B01-428F-A5F7-CA634ABA32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0052" y="1825625"/>
            <a:ext cx="1004374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EA68E5-D570-42A0-86D8-ED3FEC6491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4A02C2-B8D9-4D7B-9D73-564C6D5FC7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F690D6-42CF-474D-B0F9-F3B780EB50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96139C2-FBCA-45FB-962D-4C18254A58F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231373" y="5731916"/>
            <a:ext cx="877900" cy="44504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B8A32BC-ACFA-4F2D-9A3C-3C3A252BD6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58274" y="6356350"/>
            <a:ext cx="1150999" cy="294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380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B2891D6-45D1-49F5-8FA2-A651FDF306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202" y="526412"/>
            <a:ext cx="10421550" cy="6235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429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359017" y="457201"/>
            <a:ext cx="9664117" cy="5714999"/>
          </a:xfrm>
        </p:spPr>
        <p:txBody>
          <a:bodyPr>
            <a:normAutofit fontScale="92500" lnSpcReduction="10000"/>
          </a:bodyPr>
          <a:lstStyle/>
          <a:p>
            <a:pPr indent="0">
              <a:buNone/>
            </a:pPr>
            <a:r>
              <a:rPr lang="hr-HR" sz="3200" b="1" u="sng" dirty="0">
                <a:solidFill>
                  <a:srgbClr val="FF0000"/>
                </a:solidFill>
              </a:rPr>
              <a:t>PONOVIMO!</a:t>
            </a:r>
          </a:p>
          <a:p>
            <a:pPr indent="0">
              <a:buNone/>
            </a:pPr>
            <a:r>
              <a:rPr lang="hr-HR" sz="3200" dirty="0"/>
              <a:t>Nabroji glavne strane svijeta.</a:t>
            </a:r>
          </a:p>
          <a:p>
            <a:pPr indent="0">
              <a:buNone/>
            </a:pPr>
            <a:r>
              <a:rPr lang="hr-HR" sz="3200" dirty="0"/>
              <a:t>Nabroji sporedne strane svijeta.</a:t>
            </a:r>
          </a:p>
          <a:p>
            <a:pPr indent="0">
              <a:buNone/>
            </a:pPr>
            <a:r>
              <a:rPr lang="hr-HR" sz="3200" dirty="0"/>
              <a:t>Kako se možemo orijentirati s pomoću Sunca?</a:t>
            </a:r>
          </a:p>
          <a:p>
            <a:pPr indent="0">
              <a:buNone/>
            </a:pPr>
            <a:r>
              <a:rPr lang="hr-HR" sz="3200" dirty="0"/>
              <a:t>Na kojoj strani svijeta Sunce izlazi, a na kojoj zalazi?</a:t>
            </a:r>
          </a:p>
          <a:p>
            <a:pPr indent="0">
              <a:buNone/>
            </a:pPr>
            <a:r>
              <a:rPr lang="hr-HR" sz="3200" dirty="0"/>
              <a:t>Navedi još neke znakove u prirodi s pomoću kojih se možemo orijentirati i objasni ih.</a:t>
            </a:r>
          </a:p>
          <a:p>
            <a:pPr indent="0">
              <a:buNone/>
            </a:pPr>
            <a:r>
              <a:rPr lang="hr-HR" sz="3200" dirty="0"/>
              <a:t>Kako nazivamo mjesto na kojem stojimo i s kojeg promatramo prostor oko sebe?</a:t>
            </a:r>
          </a:p>
          <a:p>
            <a:pPr indent="0">
              <a:buNone/>
            </a:pPr>
            <a:r>
              <a:rPr lang="hr-HR" sz="3200" dirty="0"/>
              <a:t>Kako nazivamo prostor koji vidimo sa stajališta?</a:t>
            </a:r>
          </a:p>
          <a:p>
            <a:pPr indent="0">
              <a:buNone/>
            </a:pPr>
            <a:r>
              <a:rPr lang="hr-HR" sz="3200" dirty="0"/>
              <a:t>Kada je obzor veći?</a:t>
            </a:r>
          </a:p>
          <a:p>
            <a:pPr indent="0">
              <a:buNone/>
            </a:pPr>
            <a:r>
              <a:rPr lang="hr-HR" sz="3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048228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/>
              <a:t>Od magneta do kompasa</a:t>
            </a:r>
          </a:p>
        </p:txBody>
      </p:sp>
    </p:spTree>
    <p:extLst>
      <p:ext uri="{BB962C8B-B14F-4D97-AF65-F5344CB8AC3E}">
        <p14:creationId xmlns:p14="http://schemas.microsoft.com/office/powerpoint/2010/main" val="932922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MAGNET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r-HR" dirty="0">
                <a:solidFill>
                  <a:srgbClr val="FF0000"/>
                </a:solidFill>
              </a:rPr>
              <a:t>MAGNET</a:t>
            </a:r>
            <a:r>
              <a:rPr lang="hr-HR" dirty="0"/>
              <a:t> je predmet koji privlači predmete od nekih metala (npr. željeza)</a:t>
            </a:r>
          </a:p>
          <a:p>
            <a:r>
              <a:rPr lang="hr-HR" dirty="0"/>
              <a:t>Krajevi magneta nazivaju se POLOVI: </a:t>
            </a:r>
            <a:r>
              <a:rPr lang="hr-HR" dirty="0">
                <a:solidFill>
                  <a:srgbClr val="FF0000"/>
                </a:solidFill>
              </a:rPr>
              <a:t>sjeverni </a:t>
            </a:r>
            <a:r>
              <a:rPr lang="hr-HR" dirty="0"/>
              <a:t>i </a:t>
            </a:r>
            <a:r>
              <a:rPr lang="hr-HR" dirty="0">
                <a:solidFill>
                  <a:srgbClr val="FF0000"/>
                </a:solidFill>
              </a:rPr>
              <a:t>južni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592" y="3501009"/>
            <a:ext cx="2686050" cy="170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2025" y="3672459"/>
            <a:ext cx="2981325" cy="153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8037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r-HR" dirty="0"/>
              <a:t>Približimo li dva magneta jedan drugom, isti će se polovi </a:t>
            </a:r>
            <a:r>
              <a:rPr lang="hr-HR" dirty="0">
                <a:solidFill>
                  <a:srgbClr val="FF0000"/>
                </a:solidFill>
              </a:rPr>
              <a:t>ODBIJATI</a:t>
            </a:r>
            <a:r>
              <a:rPr lang="hr-HR" dirty="0"/>
              <a:t>, a različiti </a:t>
            </a:r>
            <a:r>
              <a:rPr lang="hr-HR" dirty="0">
                <a:solidFill>
                  <a:srgbClr val="FF0000"/>
                </a:solidFill>
              </a:rPr>
              <a:t>PRIVLAČITI</a:t>
            </a:r>
            <a:r>
              <a:rPr lang="hr-HR" dirty="0"/>
              <a:t>.</a:t>
            </a:r>
          </a:p>
          <a:p>
            <a:r>
              <a:rPr lang="hr-HR" dirty="0"/>
              <a:t>Polove magneta ne možemo razdvojiti.</a:t>
            </a:r>
          </a:p>
          <a:p>
            <a:r>
              <a:rPr lang="hr-HR" dirty="0"/>
              <a:t>Prerežemo li magnete, jedan će kraj opet ostati južni, a drugi sjeverni pol.</a:t>
            </a:r>
          </a:p>
          <a:p>
            <a:r>
              <a:rPr lang="hr-HR" dirty="0"/>
              <a:t>Magneti su često obojeni u dvije boje kako bi se razlikovali polovi.</a:t>
            </a:r>
          </a:p>
          <a:p>
            <a:pPr marL="0" indent="0">
              <a:buNone/>
            </a:pPr>
            <a:endParaRPr lang="hr-HR" dirty="0"/>
          </a:p>
          <a:p>
            <a:endParaRPr lang="hr-HR" dirty="0"/>
          </a:p>
          <a:p>
            <a:r>
              <a:rPr lang="hr-HR" dirty="0"/>
              <a:t>SJEVER (N) – </a:t>
            </a:r>
            <a:r>
              <a:rPr lang="hr-HR" dirty="0">
                <a:solidFill>
                  <a:srgbClr val="FF0000"/>
                </a:solidFill>
              </a:rPr>
              <a:t>crvena boja</a:t>
            </a:r>
            <a:r>
              <a:rPr lang="hr-HR" dirty="0"/>
              <a:t>, JUG (S) – </a:t>
            </a:r>
            <a:r>
              <a:rPr lang="hr-HR" dirty="0">
                <a:solidFill>
                  <a:srgbClr val="0070C0"/>
                </a:solidFill>
              </a:rPr>
              <a:t>plava boja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3871" y="4665704"/>
            <a:ext cx="2016224" cy="1368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1456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KOMPAS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r-HR" dirty="0"/>
              <a:t>Kako se naziva planet na kojem živimo?</a:t>
            </a:r>
          </a:p>
          <a:p>
            <a:r>
              <a:rPr lang="hr-HR" dirty="0"/>
              <a:t>Naziva se Zemlja.</a:t>
            </a:r>
          </a:p>
          <a:p>
            <a:r>
              <a:rPr lang="hr-HR" dirty="0"/>
              <a:t>Zemlja se ponaša kao veliki magnet. Ima Sjeverni i Južni pol i zbog toga možemo odrediti strane svijeta s pomoću kompasa.</a:t>
            </a:r>
          </a:p>
          <a:p>
            <a:endParaRPr lang="hr-H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0566" y="3917900"/>
            <a:ext cx="3672408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60B93BF-7251-4F3F-941E-D1006C996B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1776" y="4297680"/>
            <a:ext cx="1939922" cy="1609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62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335219" y="441442"/>
            <a:ext cx="10043747" cy="4351338"/>
          </a:xfrm>
        </p:spPr>
        <p:txBody>
          <a:bodyPr/>
          <a:lstStyle/>
          <a:p>
            <a:r>
              <a:rPr lang="hr-HR" dirty="0"/>
              <a:t>Igla kompasa je magnet.</a:t>
            </a:r>
          </a:p>
          <a:p>
            <a:r>
              <a:rPr lang="hr-HR" dirty="0"/>
              <a:t>Igla se uvijek okreće u smjeru </a:t>
            </a:r>
            <a:r>
              <a:rPr lang="hr-HR" dirty="0">
                <a:solidFill>
                  <a:srgbClr val="FF0000"/>
                </a:solidFill>
              </a:rPr>
              <a:t>SJEVER-JUG.</a:t>
            </a:r>
          </a:p>
          <a:p>
            <a:r>
              <a:rPr lang="hr-HR" dirty="0"/>
              <a:t>Okreće se prema Zemljinim polovima tako da jedna strana pokazuje sjever, a druga jug.</a:t>
            </a:r>
          </a:p>
          <a:p>
            <a:r>
              <a:rPr lang="hr-HR" dirty="0"/>
              <a:t>Kada se igla kompasa umiri, njezina obojena strana pokazuje </a:t>
            </a:r>
            <a:r>
              <a:rPr lang="hr-HR" dirty="0">
                <a:solidFill>
                  <a:srgbClr val="FF0000"/>
                </a:solidFill>
              </a:rPr>
              <a:t>SJEVER.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9610" y="3640652"/>
            <a:ext cx="3347070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19797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DOMAĆA ZADAĆA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r-HR" sz="3600" dirty="0"/>
              <a:t>Udžbenik, str. 55. </a:t>
            </a:r>
          </a:p>
          <a:p>
            <a:r>
              <a:rPr lang="hr-HR" sz="3600" dirty="0"/>
              <a:t>Pokušaj kod kuće napraviti svoj kompas, a zatim u udžbenik zapiši svoja zapažanja.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CD6FB4-B64B-4558-817B-CCDEDEE23240}"/>
              </a:ext>
            </a:extLst>
          </p:cNvPr>
          <p:cNvSpPr txBox="1"/>
          <p:nvPr/>
        </p:nvSpPr>
        <p:spPr>
          <a:xfrm>
            <a:off x="1310051" y="6176963"/>
            <a:ext cx="72131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dirty="0"/>
              <a:t>Osmislile: Josipa Masnić i Kristina Knežević, OŠ Bartula Kašića, Zadar</a:t>
            </a:r>
            <a:endParaRPr lang="hr-HR" sz="1800" dirty="0"/>
          </a:p>
        </p:txBody>
      </p:sp>
    </p:spTree>
    <p:extLst>
      <p:ext uri="{BB962C8B-B14F-4D97-AF65-F5344CB8AC3E}">
        <p14:creationId xmlns:p14="http://schemas.microsoft.com/office/powerpoint/2010/main" val="32697156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1215</TotalTime>
  <Words>319</Words>
  <Application>Microsoft Office PowerPoint</Application>
  <PresentationFormat>Widescreen</PresentationFormat>
  <Paragraphs>38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Symbol</vt:lpstr>
      <vt:lpstr>Office Theme</vt:lpstr>
      <vt:lpstr>PowerPoint Presentation</vt:lpstr>
      <vt:lpstr>PowerPoint Presentation</vt:lpstr>
      <vt:lpstr>Od magneta do kompasa</vt:lpstr>
      <vt:lpstr>MAGNET</vt:lpstr>
      <vt:lpstr>PowerPoint Presentation</vt:lpstr>
      <vt:lpstr>KOMPAS</vt:lpstr>
      <vt:lpstr>PowerPoint Presentation</vt:lpstr>
      <vt:lpstr>DOMAĆA ZADAĆA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Rutva Primorac</dc:creator>
  <cp:lastModifiedBy>Gordana Ivančić</cp:lastModifiedBy>
  <cp:revision>45</cp:revision>
  <dcterms:created xsi:type="dcterms:W3CDTF">2021-01-07T17:35:15Z</dcterms:created>
  <dcterms:modified xsi:type="dcterms:W3CDTF">2021-10-06T14:26:48Z</dcterms:modified>
</cp:coreProperties>
</file>